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115"/>
      <c:depthPercent val="9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18637992831542"/>
          <c:y val="7.5000000000000025E-2"/>
          <c:w val="0.44444444444444453"/>
          <c:h val="0.8350000000000004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2004-05г.</c:v>
                </c:pt>
              </c:strCache>
            </c:strRef>
          </c:tx>
          <c:spPr>
            <a:solidFill>
              <a:schemeClr val="accent1"/>
            </a:solidFill>
            <a:ln w="33331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38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2006-07г.</c:v>
                </c:pt>
              </c:strCache>
            </c:strRef>
          </c:tx>
          <c:spPr>
            <a:solidFill>
              <a:schemeClr val="accent2"/>
            </a:solidFill>
            <a:ln w="33331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2007-08г.</c:v>
                </c:pt>
              </c:strCache>
            </c:strRef>
          </c:tx>
          <c:spPr>
            <a:solidFill>
              <a:schemeClr val="hlink"/>
            </a:solidFill>
            <a:ln w="33331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58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33331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</c:ser>
        <c:gapWidth val="30"/>
        <c:gapDepth val="0"/>
        <c:shape val="box"/>
        <c:axId val="84988672"/>
        <c:axId val="84991360"/>
        <c:axId val="0"/>
      </c:bar3DChart>
      <c:catAx>
        <c:axId val="84988672"/>
        <c:scaling>
          <c:orientation val="minMax"/>
        </c:scaling>
        <c:delete val="1"/>
        <c:axPos val="b"/>
        <c:numFmt formatCode="General" sourceLinked="1"/>
        <c:tickLblPos val="nextTo"/>
        <c:crossAx val="84991360"/>
        <c:crosses val="autoZero"/>
        <c:auto val="1"/>
        <c:lblAlgn val="ctr"/>
        <c:lblOffset val="100"/>
      </c:catAx>
      <c:valAx>
        <c:axId val="84991360"/>
        <c:scaling>
          <c:orientation val="minMax"/>
          <c:max val="100"/>
        </c:scaling>
        <c:axPos val="l"/>
        <c:majorGridlines>
          <c:spPr>
            <a:ln w="8333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83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3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988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3799294765775305"/>
          <c:y val="0.35000000000000003"/>
          <c:w val="0.34767026296011283"/>
          <c:h val="0.30499998124608513"/>
        </c:manualLayout>
      </c:layout>
      <c:spPr>
        <a:noFill/>
        <a:ln w="8333">
          <a:solidFill>
            <a:schemeClr val="tx1"/>
          </a:solidFill>
          <a:prstDash val="solid"/>
        </a:ln>
      </c:spPr>
      <c:txPr>
        <a:bodyPr/>
        <a:lstStyle/>
        <a:p>
          <a:pPr>
            <a:defRPr sz="186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3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106"/>
      <c:depthPercent val="9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567164179104479"/>
          <c:y val="8.1521739130434798E-2"/>
          <c:w val="0.46641791044776132"/>
          <c:h val="0.82065217391304368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2004-05г.</c:v>
                </c:pt>
              </c:strCache>
            </c:strRef>
          </c:tx>
          <c:spPr>
            <a:solidFill>
              <a:schemeClr val="accent1"/>
            </a:solidFill>
            <a:ln w="33366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98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2006-07г.</c:v>
                </c:pt>
              </c:strCache>
            </c:strRef>
          </c:tx>
          <c:spPr>
            <a:solidFill>
              <a:schemeClr val="accent2"/>
            </a:solidFill>
            <a:ln w="33366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2007-08г.</c:v>
                </c:pt>
              </c:strCache>
            </c:strRef>
          </c:tx>
          <c:spPr>
            <a:solidFill>
              <a:schemeClr val="hlink"/>
            </a:solidFill>
            <a:ln w="33366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33366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</c:ser>
        <c:gapWidth val="30"/>
        <c:gapDepth val="0"/>
        <c:shape val="box"/>
        <c:axId val="87687168"/>
        <c:axId val="113590272"/>
        <c:axId val="0"/>
      </c:bar3DChart>
      <c:catAx>
        <c:axId val="87687168"/>
        <c:scaling>
          <c:orientation val="minMax"/>
        </c:scaling>
        <c:delete val="1"/>
        <c:axPos val="b"/>
        <c:numFmt formatCode="General" sourceLinked="1"/>
        <c:tickLblPos val="nextTo"/>
        <c:crossAx val="113590272"/>
        <c:crosses val="autoZero"/>
        <c:auto val="1"/>
        <c:lblAlgn val="ctr"/>
        <c:lblOffset val="100"/>
      </c:catAx>
      <c:valAx>
        <c:axId val="113590272"/>
        <c:scaling>
          <c:orientation val="minMax"/>
          <c:max val="100"/>
        </c:scaling>
        <c:axPos val="l"/>
        <c:majorGridlines>
          <c:spPr>
            <a:ln w="8341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83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3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7687168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67163896179643"/>
          <c:y val="0.34782614173228354"/>
          <c:w val="0.32835826771653565"/>
          <c:h val="0.30978267716535435"/>
        </c:manualLayout>
      </c:layout>
      <c:spPr>
        <a:noFill/>
        <a:ln w="8341">
          <a:solidFill>
            <a:schemeClr val="tx1"/>
          </a:solidFill>
          <a:prstDash val="solid"/>
        </a:ln>
      </c:spPr>
      <c:txPr>
        <a:bodyPr/>
        <a:lstStyle/>
        <a:p>
          <a:pPr>
            <a:defRPr sz="168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3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A9A4-E54D-4344-A3D7-DA2C28ACAF24}" type="datetimeFigureOut">
              <a:rPr lang="ru-RU" smtClean="0"/>
              <a:t>20.12.2008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D1B8C-516E-4D7D-BC7A-6DDABA1505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3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педагогической деятельности </a:t>
            </a:r>
          </a:p>
          <a:p>
            <a:pPr algn="ctr"/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(качество знаний)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6"/>
          <p:cNvGraphicFramePr>
            <a:graphicFrameLocks noGrp="1" noChangeAspect="1"/>
          </p:cNvGraphicFramePr>
          <p:nvPr/>
        </p:nvGraphicFramePr>
        <p:xfrm>
          <a:off x="1227138" y="1046163"/>
          <a:ext cx="7219950" cy="541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57166"/>
            <a:ext cx="8786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педагогической деятельности </a:t>
            </a:r>
          </a:p>
          <a:p>
            <a:pPr algn="ctr"/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выполнение программы)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/>
        </p:nvGraphicFramePr>
        <p:xfrm>
          <a:off x="1165225" y="1687513"/>
          <a:ext cx="6956425" cy="485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715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педагогической деятельности (успеваемость)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/>
        </p:nvGraphicFramePr>
        <p:xfrm>
          <a:off x="1165225" y="1687513"/>
          <a:ext cx="6956425" cy="4854575"/>
        </p:xfrm>
        <a:graphic>
          <a:graphicData uri="http://schemas.openxmlformats.org/presentationml/2006/ole">
            <p:oleObj spid="_x0000_s3074" r:id="rId3" imgW="6956139" imgH="4852837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Диаграмма Microsoft Office Excel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2008-12-20T14:27:00Z</dcterms:created>
  <dcterms:modified xsi:type="dcterms:W3CDTF">2008-12-20T14:38:54Z</dcterms:modified>
</cp:coreProperties>
</file>